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2" r:id="rId3"/>
    <p:sldId id="263" r:id="rId4"/>
    <p:sldId id="258" r:id="rId5"/>
    <p:sldId id="264" r:id="rId6"/>
    <p:sldId id="261" r:id="rId7"/>
    <p:sldId id="259" r:id="rId8"/>
    <p:sldId id="260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325" r:id="rId18"/>
    <p:sldId id="324" r:id="rId19"/>
  </p:sldIdLst>
  <p:sldSz cx="9144000" cy="6858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D15695-1171-47EA-AB63-7C0A6BA5DABC}" v="5" dt="2024-10-23T04:18:02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4" autoAdjust="0"/>
    <p:restoredTop sz="95969" autoAdjust="0"/>
  </p:normalViewPr>
  <p:slideViewPr>
    <p:cSldViewPr snapToGrid="0">
      <p:cViewPr varScale="1">
        <p:scale>
          <a:sx n="99" d="100"/>
          <a:sy n="99" d="100"/>
        </p:scale>
        <p:origin x="12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3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 Molock" userId="313ec1583d81d567" providerId="LiveId" clId="{93D15695-1171-47EA-AB63-7C0A6BA5DABC}"/>
    <pc:docChg chg="custSel addSld delSld modSld modMainMaster modNotesMaster">
      <pc:chgData name="Bruce Molock" userId="313ec1583d81d567" providerId="LiveId" clId="{93D15695-1171-47EA-AB63-7C0A6BA5DABC}" dt="2024-10-23T04:15:50.446" v="6"/>
      <pc:docMkLst>
        <pc:docMk/>
      </pc:docMkLst>
      <pc:sldChg chg="modSp del mod">
        <pc:chgData name="Bruce Molock" userId="313ec1583d81d567" providerId="LiveId" clId="{93D15695-1171-47EA-AB63-7C0A6BA5DABC}" dt="2024-10-23T04:13:55.330" v="1" actId="2696"/>
        <pc:sldMkLst>
          <pc:docMk/>
          <pc:sldMk cId="611264275" sldId="257"/>
        </pc:sldMkLst>
        <pc:spChg chg="mod">
          <ac:chgData name="Bruce Molock" userId="313ec1583d81d567" providerId="LiveId" clId="{93D15695-1171-47EA-AB63-7C0A6BA5DABC}" dt="2024-10-23T04:13:22.472" v="0" actId="122"/>
          <ac:spMkLst>
            <pc:docMk/>
            <pc:sldMk cId="611264275" sldId="257"/>
            <ac:spMk id="3" creationId="{1F48D1B7-C706-EB81-AAE8-9168FCAFD66D}"/>
          </ac:spMkLst>
        </pc:spChg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1027912553" sldId="257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519424846" sldId="258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1376453015" sldId="258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1002084595" sldId="259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2853245535" sldId="259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697585779" sldId="260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2608222077" sldId="260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1278619538" sldId="261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3326539531" sldId="261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678921966" sldId="262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1056830752" sldId="262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820078509" sldId="263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2963900133" sldId="263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3512776455" sldId="264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4080503088" sldId="264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376893568" sldId="265"/>
        </pc:sldMkLst>
      </pc:sldChg>
      <pc:sldChg chg="modSp add mod">
        <pc:chgData name="Bruce Molock" userId="313ec1583d81d567" providerId="LiveId" clId="{93D15695-1171-47EA-AB63-7C0A6BA5DABC}" dt="2024-10-23T04:14:14.824" v="4" actId="27636"/>
        <pc:sldMkLst>
          <pc:docMk/>
          <pc:sldMk cId="1342628460" sldId="265"/>
        </pc:sldMkLst>
        <pc:spChg chg="mod">
          <ac:chgData name="Bruce Molock" userId="313ec1583d81d567" providerId="LiveId" clId="{93D15695-1171-47EA-AB63-7C0A6BA5DABC}" dt="2024-10-23T04:14:14.824" v="4" actId="27636"/>
          <ac:spMkLst>
            <pc:docMk/>
            <pc:sldMk cId="1342628460" sldId="265"/>
            <ac:spMk id="2" creationId="{31F5876D-11A2-FAA8-F229-B4DD0EB338D5}"/>
          </ac:spMkLst>
        </pc:spChg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922707237" sldId="266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1668893150" sldId="266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3212686756" sldId="267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4098818917" sldId="267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718391579" sldId="268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4275600854" sldId="268"/>
        </pc:sldMkLst>
      </pc:sldChg>
      <pc:sldChg chg="modSp add mod">
        <pc:chgData name="Bruce Molock" userId="313ec1583d81d567" providerId="LiveId" clId="{93D15695-1171-47EA-AB63-7C0A6BA5DABC}" dt="2024-10-23T04:14:14.828" v="5" actId="27636"/>
        <pc:sldMkLst>
          <pc:docMk/>
          <pc:sldMk cId="2619934359" sldId="269"/>
        </pc:sldMkLst>
        <pc:spChg chg="mod">
          <ac:chgData name="Bruce Molock" userId="313ec1583d81d567" providerId="LiveId" clId="{93D15695-1171-47EA-AB63-7C0A6BA5DABC}" dt="2024-10-23T04:14:14.828" v="5" actId="27636"/>
          <ac:spMkLst>
            <pc:docMk/>
            <pc:sldMk cId="2619934359" sldId="269"/>
            <ac:spMk id="3" creationId="{63CB06F0-2DAF-5756-26C7-37A4DF81E465}"/>
          </ac:spMkLst>
        </pc:spChg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3052921825" sldId="269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1419063266" sldId="270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3608294962" sldId="270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1103633458" sldId="271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1693378409" sldId="271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117736663" sldId="272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3831285920" sldId="272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3047243703" sldId="324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4277703016" sldId="324"/>
        </pc:sldMkLst>
      </pc:sldChg>
      <pc:sldChg chg="add">
        <pc:chgData name="Bruce Molock" userId="313ec1583d81d567" providerId="LiveId" clId="{93D15695-1171-47EA-AB63-7C0A6BA5DABC}" dt="2024-10-23T04:14:14.575" v="3"/>
        <pc:sldMkLst>
          <pc:docMk/>
          <pc:sldMk cId="3058173394" sldId="325"/>
        </pc:sldMkLst>
      </pc:sldChg>
      <pc:sldChg chg="del">
        <pc:chgData name="Bruce Molock" userId="313ec1583d81d567" providerId="LiveId" clId="{93D15695-1171-47EA-AB63-7C0A6BA5DABC}" dt="2024-10-23T04:13:55.330" v="1" actId="2696"/>
        <pc:sldMkLst>
          <pc:docMk/>
          <pc:sldMk cId="3525971789" sldId="325"/>
        </pc:sldMkLst>
      </pc:sldChg>
      <pc:sldMasterChg chg="modSp modSldLayout">
        <pc:chgData name="Bruce Molock" userId="313ec1583d81d567" providerId="LiveId" clId="{93D15695-1171-47EA-AB63-7C0A6BA5DABC}" dt="2024-10-23T04:14:09.125" v="2"/>
        <pc:sldMasterMkLst>
          <pc:docMk/>
          <pc:sldMasterMk cId="1089767563" sldId="2147483648"/>
        </pc:sldMasterMkLst>
        <pc:spChg chg="mod">
          <ac:chgData name="Bruce Molock" userId="313ec1583d81d567" providerId="LiveId" clId="{93D15695-1171-47EA-AB63-7C0A6BA5DABC}" dt="2024-10-23T04:14:09.125" v="2"/>
          <ac:spMkLst>
            <pc:docMk/>
            <pc:sldMasterMk cId="1089767563" sldId="2147483648"/>
            <ac:spMk id="2" creationId="{06B19BF6-335E-F8B4-403A-ACA478F9EAD5}"/>
          </ac:spMkLst>
        </pc:spChg>
        <pc:spChg chg="mod">
          <ac:chgData name="Bruce Molock" userId="313ec1583d81d567" providerId="LiveId" clId="{93D15695-1171-47EA-AB63-7C0A6BA5DABC}" dt="2024-10-23T04:14:09.125" v="2"/>
          <ac:spMkLst>
            <pc:docMk/>
            <pc:sldMasterMk cId="1089767563" sldId="2147483648"/>
            <ac:spMk id="3" creationId="{7554A4D5-8EF2-837B-B7D7-AEEAAA0A2669}"/>
          </ac:spMkLst>
        </pc:spChg>
        <pc:spChg chg="mod">
          <ac:chgData name="Bruce Molock" userId="313ec1583d81d567" providerId="LiveId" clId="{93D15695-1171-47EA-AB63-7C0A6BA5DABC}" dt="2024-10-23T04:14:09.125" v="2"/>
          <ac:spMkLst>
            <pc:docMk/>
            <pc:sldMasterMk cId="1089767563" sldId="2147483648"/>
            <ac:spMk id="4" creationId="{FF62C302-9D4C-105A-1DFE-450902D203C2}"/>
          </ac:spMkLst>
        </pc:spChg>
        <pc:spChg chg="mod">
          <ac:chgData name="Bruce Molock" userId="313ec1583d81d567" providerId="LiveId" clId="{93D15695-1171-47EA-AB63-7C0A6BA5DABC}" dt="2024-10-23T04:14:09.125" v="2"/>
          <ac:spMkLst>
            <pc:docMk/>
            <pc:sldMasterMk cId="1089767563" sldId="2147483648"/>
            <ac:spMk id="5" creationId="{19AA234E-030F-633B-F719-DACC0575A9DC}"/>
          </ac:spMkLst>
        </pc:spChg>
        <pc:spChg chg="mod">
          <ac:chgData name="Bruce Molock" userId="313ec1583d81d567" providerId="LiveId" clId="{93D15695-1171-47EA-AB63-7C0A6BA5DABC}" dt="2024-10-23T04:14:09.125" v="2"/>
          <ac:spMkLst>
            <pc:docMk/>
            <pc:sldMasterMk cId="1089767563" sldId="2147483648"/>
            <ac:spMk id="6" creationId="{E773FB46-C6C7-8D61-301A-9E4AA0067C9B}"/>
          </ac:spMkLst>
        </pc:spChg>
        <pc:sldLayoutChg chg="modSp">
          <pc:chgData name="Bruce Molock" userId="313ec1583d81d567" providerId="LiveId" clId="{93D15695-1171-47EA-AB63-7C0A6BA5DABC}" dt="2024-10-23T04:14:09.125" v="2"/>
          <pc:sldLayoutMkLst>
            <pc:docMk/>
            <pc:sldMasterMk cId="1089767563" sldId="2147483648"/>
            <pc:sldLayoutMk cId="4076057144" sldId="2147483649"/>
          </pc:sldLayoutMkLst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4076057144" sldId="2147483649"/>
              <ac:spMk id="2" creationId="{578BBF3E-784A-A663-EC4D-4A3EA01B9F9C}"/>
            </ac:spMkLst>
          </pc:spChg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4076057144" sldId="2147483649"/>
              <ac:spMk id="3" creationId="{A3108577-5478-7CAA-07AD-9DB3C1484B67}"/>
            </ac:spMkLst>
          </pc:spChg>
        </pc:sldLayoutChg>
        <pc:sldLayoutChg chg="modSp">
          <pc:chgData name="Bruce Molock" userId="313ec1583d81d567" providerId="LiveId" clId="{93D15695-1171-47EA-AB63-7C0A6BA5DABC}" dt="2024-10-23T04:14:09.125" v="2"/>
          <pc:sldLayoutMkLst>
            <pc:docMk/>
            <pc:sldMasterMk cId="1089767563" sldId="2147483648"/>
            <pc:sldLayoutMk cId="299369429" sldId="2147483651"/>
          </pc:sldLayoutMkLst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299369429" sldId="2147483651"/>
              <ac:spMk id="2" creationId="{ED098380-FE7C-72BB-C6EA-AECF63553705}"/>
            </ac:spMkLst>
          </pc:spChg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299369429" sldId="2147483651"/>
              <ac:spMk id="3" creationId="{4568884B-3837-909D-B388-4BF0F43494DC}"/>
            </ac:spMkLst>
          </pc:spChg>
        </pc:sldLayoutChg>
        <pc:sldLayoutChg chg="modSp">
          <pc:chgData name="Bruce Molock" userId="313ec1583d81d567" providerId="LiveId" clId="{93D15695-1171-47EA-AB63-7C0A6BA5DABC}" dt="2024-10-23T04:14:09.125" v="2"/>
          <pc:sldLayoutMkLst>
            <pc:docMk/>
            <pc:sldMasterMk cId="1089767563" sldId="2147483648"/>
            <pc:sldLayoutMk cId="1948308514" sldId="2147483652"/>
          </pc:sldLayoutMkLst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1948308514" sldId="2147483652"/>
              <ac:spMk id="3" creationId="{D89A1F50-DF14-9890-6111-0F16DBCC01D7}"/>
            </ac:spMkLst>
          </pc:spChg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1948308514" sldId="2147483652"/>
              <ac:spMk id="4" creationId="{9FC2D6B9-21FD-567D-368E-1B5814652BB2}"/>
            </ac:spMkLst>
          </pc:spChg>
        </pc:sldLayoutChg>
        <pc:sldLayoutChg chg="modSp">
          <pc:chgData name="Bruce Molock" userId="313ec1583d81d567" providerId="LiveId" clId="{93D15695-1171-47EA-AB63-7C0A6BA5DABC}" dt="2024-10-23T04:14:09.125" v="2"/>
          <pc:sldLayoutMkLst>
            <pc:docMk/>
            <pc:sldMasterMk cId="1089767563" sldId="2147483648"/>
            <pc:sldLayoutMk cId="1179515976" sldId="2147483653"/>
          </pc:sldLayoutMkLst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1179515976" sldId="2147483653"/>
              <ac:spMk id="2" creationId="{6029D74A-42DA-C408-4BBE-15A352D8EC9D}"/>
            </ac:spMkLst>
          </pc:spChg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1179515976" sldId="2147483653"/>
              <ac:spMk id="3" creationId="{BDBA6DD3-F6EF-5B38-BE94-8F1D17CE80B4}"/>
            </ac:spMkLst>
          </pc:spChg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1179515976" sldId="2147483653"/>
              <ac:spMk id="4" creationId="{89AF649C-5CF0-9787-F8E9-514677655362}"/>
            </ac:spMkLst>
          </pc:spChg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1179515976" sldId="2147483653"/>
              <ac:spMk id="5" creationId="{E842FBDA-FE70-646E-1EAC-BBD8C2586F25}"/>
            </ac:spMkLst>
          </pc:spChg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1179515976" sldId="2147483653"/>
              <ac:spMk id="6" creationId="{FFCF4A9F-4D45-AEB8-610D-947E8AEE0799}"/>
            </ac:spMkLst>
          </pc:spChg>
        </pc:sldLayoutChg>
        <pc:sldLayoutChg chg="modSp">
          <pc:chgData name="Bruce Molock" userId="313ec1583d81d567" providerId="LiveId" clId="{93D15695-1171-47EA-AB63-7C0A6BA5DABC}" dt="2024-10-23T04:14:09.125" v="2"/>
          <pc:sldLayoutMkLst>
            <pc:docMk/>
            <pc:sldMasterMk cId="1089767563" sldId="2147483648"/>
            <pc:sldLayoutMk cId="343174842" sldId="2147483656"/>
          </pc:sldLayoutMkLst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343174842" sldId="2147483656"/>
              <ac:spMk id="2" creationId="{FCFC0B5C-F491-6612-AA6B-76D99E308470}"/>
            </ac:spMkLst>
          </pc:spChg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343174842" sldId="2147483656"/>
              <ac:spMk id="3" creationId="{34366F74-E273-D38F-B614-283B810508ED}"/>
            </ac:spMkLst>
          </pc:spChg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343174842" sldId="2147483656"/>
              <ac:spMk id="4" creationId="{DFA721B1-0E48-77F3-4A13-B0411E216118}"/>
            </ac:spMkLst>
          </pc:spChg>
        </pc:sldLayoutChg>
        <pc:sldLayoutChg chg="modSp">
          <pc:chgData name="Bruce Molock" userId="313ec1583d81d567" providerId="LiveId" clId="{93D15695-1171-47EA-AB63-7C0A6BA5DABC}" dt="2024-10-23T04:14:09.125" v="2"/>
          <pc:sldLayoutMkLst>
            <pc:docMk/>
            <pc:sldMasterMk cId="1089767563" sldId="2147483648"/>
            <pc:sldLayoutMk cId="3245341448" sldId="2147483657"/>
          </pc:sldLayoutMkLst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3245341448" sldId="2147483657"/>
              <ac:spMk id="2" creationId="{7F3266E5-FCC0-BE2C-0F6A-D009C67269EE}"/>
            </ac:spMkLst>
          </pc:spChg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3245341448" sldId="2147483657"/>
              <ac:spMk id="3" creationId="{83E861D6-E5CB-E2C6-6F46-DFC8B7C37034}"/>
            </ac:spMkLst>
          </pc:spChg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3245341448" sldId="2147483657"/>
              <ac:spMk id="4" creationId="{702B3581-DB08-BCED-C782-241F791B0BF3}"/>
            </ac:spMkLst>
          </pc:spChg>
        </pc:sldLayoutChg>
        <pc:sldLayoutChg chg="modSp">
          <pc:chgData name="Bruce Molock" userId="313ec1583d81d567" providerId="LiveId" clId="{93D15695-1171-47EA-AB63-7C0A6BA5DABC}" dt="2024-10-23T04:14:09.125" v="2"/>
          <pc:sldLayoutMkLst>
            <pc:docMk/>
            <pc:sldMasterMk cId="1089767563" sldId="2147483648"/>
            <pc:sldLayoutMk cId="3954466239" sldId="2147483659"/>
          </pc:sldLayoutMkLst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3954466239" sldId="2147483659"/>
              <ac:spMk id="2" creationId="{FBAAE8D5-2856-984E-FCB0-66FF069514E2}"/>
            </ac:spMkLst>
          </pc:spChg>
          <pc:spChg chg="mod">
            <ac:chgData name="Bruce Molock" userId="313ec1583d81d567" providerId="LiveId" clId="{93D15695-1171-47EA-AB63-7C0A6BA5DABC}" dt="2024-10-23T04:14:09.125" v="2"/>
            <ac:spMkLst>
              <pc:docMk/>
              <pc:sldMasterMk cId="1089767563" sldId="2147483648"/>
              <pc:sldLayoutMk cId="3954466239" sldId="2147483659"/>
              <ac:spMk id="3" creationId="{2795F373-F2B6-A9D1-9F50-8CFF71CF7AD4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F3695D-1A13-AD44-AEAA-71F6E7814E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l">
              <a:defRPr sz="1300"/>
            </a:lvl1pPr>
          </a:lstStyle>
          <a:p>
            <a:pPr lvl="2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94E0F7-A60C-F82E-C894-9DD732E307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6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11/24/2024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C6D3B9-304B-2414-FE35-91BD65303D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Bruce Molock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5AFAC7-F6BF-978F-68B5-AC892CD3D4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6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r">
              <a:defRPr sz="1300"/>
            </a:lvl1pPr>
          </a:lstStyle>
          <a:p>
            <a:fld id="{A11FA366-9D65-4596-AF4D-9380DC73E81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1079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n-US"/>
              <a:t>Fifth Street East Lancaster Church of Christ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en-US"/>
              <a:t>11/24/2024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n-US"/>
              <a:t>Bruce Molock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72E1BBB-490C-46B3-A1A4-796352FA8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1826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E85F63-D85E-4162-A032-C350B39031E4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6E891-CB34-FA43-8B31-EBEDC9193F3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11/24/2024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8BC60-56EA-6E7D-114A-D9D4278CFCB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Bruce Molock</a:t>
            </a:r>
          </a:p>
        </p:txBody>
      </p:sp>
    </p:spTree>
    <p:extLst>
      <p:ext uri="{BB962C8B-B14F-4D97-AF65-F5344CB8AC3E}">
        <p14:creationId xmlns:p14="http://schemas.microsoft.com/office/powerpoint/2010/main" val="2523336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E85F63-D85E-4162-A032-C350B39031E4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6531D-CFD5-6CBB-5E4B-F89180C9CAF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11/24/2024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2F0FF-4F34-2CC1-EEBB-DC9C800A67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Bruce Molock</a:t>
            </a:r>
          </a:p>
        </p:txBody>
      </p:sp>
    </p:spTree>
    <p:extLst>
      <p:ext uri="{BB962C8B-B14F-4D97-AF65-F5344CB8AC3E}">
        <p14:creationId xmlns:p14="http://schemas.microsoft.com/office/powerpoint/2010/main" val="1777728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E85F63-D85E-4162-A032-C350B39031E4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D8C08-A98B-FF92-B08E-B8B590F76B1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11/24/2024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0EB49-FBB7-FEF7-0C4F-3537D01D86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Bruce Molock</a:t>
            </a:r>
          </a:p>
        </p:txBody>
      </p:sp>
    </p:spTree>
    <p:extLst>
      <p:ext uri="{BB962C8B-B14F-4D97-AF65-F5344CB8AC3E}">
        <p14:creationId xmlns:p14="http://schemas.microsoft.com/office/powerpoint/2010/main" val="1456116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E85F63-D85E-4162-A032-C350B39031E4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BAA2F8-52EB-3478-1584-E77126EC498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11/24/2024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1AAC8-879D-A424-94C2-9C6A4202466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Bruce Molock</a:t>
            </a:r>
          </a:p>
        </p:txBody>
      </p:sp>
    </p:spTree>
    <p:extLst>
      <p:ext uri="{BB962C8B-B14F-4D97-AF65-F5344CB8AC3E}">
        <p14:creationId xmlns:p14="http://schemas.microsoft.com/office/powerpoint/2010/main" val="405940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BBF3E-784A-A663-EC4D-4A3EA01B9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108577-5478-7CAA-07AD-9DB3C1484B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1B20E-8A12-224E-83C1-6ABF768A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297C-7B89-44F8-B805-3E7039E1B06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3F384-E6CA-6A8F-9BE8-80DA0C39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BCF68-84E6-629B-435D-6A4CBD492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33DCA-F433-4418-B99E-361B46299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05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29671-D56E-5844-58F6-FA49D7031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0567F-CD45-6056-FB49-B6981A63B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902BC-CA6A-1844-DCF4-DFAA0476B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297C-7B89-44F8-B805-3E7039E1B06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94899-8484-0713-DAF2-50437AB87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BF917-F5C7-B2F9-C1AC-411034E9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33DCA-F433-4418-B99E-361B46299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2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AAE8D5-2856-984E-FCB0-66FF06951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95F373-F2B6-A9D1-9F50-8CFF71CF7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FB404-0538-99B0-DED9-55BA3347B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297C-7B89-44F8-B805-3E7039E1B06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295C1-111D-A6A7-C006-4D969ACCC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94538-BF95-6DA2-221F-1950BB293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33DCA-F433-4418-B99E-361B46299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6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41D7D-349E-5EA3-9AC8-07E6348D0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0A3D8-A407-2F39-2D72-BB91FEAF4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56EE0-B2C9-5678-A927-031CA3DB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297C-7B89-44F8-B805-3E7039E1B06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25332-AF59-A5C6-BADB-116B5579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38A6A-D06E-B097-F4D5-5C5AB674D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33DCA-F433-4418-B99E-361B46299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2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8380-FE7C-72BB-C6EA-AECF63553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8884B-3837-909D-B388-4BF0F4349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B9E91-AD60-66F9-5D6B-C7A3FDECD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297C-7B89-44F8-B805-3E7039E1B06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67AF7-4847-E09E-9179-A920A1FC9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AA848-9B95-57A5-C571-DEEC787C4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33DCA-F433-4418-B99E-361B46299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7020D-F153-3322-BDE3-04765F700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A1F50-DF14-9890-6111-0F16DBCC01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2D6B9-21FD-567D-368E-1B5814652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6976EC-734C-76C2-E49E-351B23B67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297C-7B89-44F8-B805-3E7039E1B06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6633B-D302-BF8A-1905-06F8C2EB3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DB41B-7E52-9C54-32F1-F9F7FE72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33DCA-F433-4418-B99E-361B46299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0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9D74A-42DA-C408-4BBE-15A352D8E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6DD3-F6EF-5B38-BE94-8F1D17CE8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F649C-5CF0-9787-F8E9-514677655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42FBDA-FE70-646E-1EAC-BBD8C2586F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CF4A9F-4D45-AEB8-610D-947E8AEE07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90082C-12BF-85B8-83FE-56AB51335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297C-7B89-44F8-B805-3E7039E1B06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17819A-46E8-DC52-CC79-C65EB32C0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1007B6-F241-9192-370D-D76789CB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33DCA-F433-4418-B99E-361B46299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1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C437-78E5-AD01-7AAD-6A2CA2935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C99A95-A520-260F-9701-71456BFE1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297C-7B89-44F8-B805-3E7039E1B06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0EB60-880A-779C-87C0-5D1ABD3A0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8DCB7-1E72-AD53-CC9F-FFADB9A6F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33DCA-F433-4418-B99E-361B46299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D9FB2C-9705-F89F-5A9C-430E0F461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297C-7B89-44F8-B805-3E7039E1B06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A40C21-BD76-BB30-A30D-49CB4AACA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DC1405-4F34-9C9E-1D86-71D961480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33DCA-F433-4418-B99E-361B46299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0B5C-F491-6612-AA6B-76D99E308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66F74-E273-D38F-B614-283B81050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721B1-0E48-77F3-4A13-B0411E216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53CEE-8495-F10D-8614-8410B3183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297C-7B89-44F8-B805-3E7039E1B06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98A6E9-2BA6-D66B-0A11-5FB40950C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18BA4-F42C-7BF4-F595-24C32B29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33DCA-F433-4418-B99E-361B46299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266E5-FCC0-BE2C-0F6A-D009C6726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E861D6-E5CB-E2C6-6F46-DFC8B7C370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2B3581-DB08-BCED-C782-241F791B0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07AE8D-BF18-BBBA-94A7-3ACD273E6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297C-7B89-44F8-B805-3E7039E1B06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D019A5-72C5-83F8-C44E-CC169006F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44134-C8A9-D8F7-E481-E6ACEAE2B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33DCA-F433-4418-B99E-361B46299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4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B19BF6-335E-F8B4-403A-ACA478F9E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4A4D5-8EF2-837B-B7D7-AEEAAA0A2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2C302-9D4C-105A-1DFE-450902D20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09297C-7B89-44F8-B805-3E7039E1B06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234E-030F-633B-F719-DACC0575A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3FB46-C6C7-8D61-301A-9E4AA0067C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433DCA-F433-4418-B99E-361B46299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6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p.edu/read/10925/chapter/6#7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healthywater/drinking/nutrition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ll images">
            <a:extLst>
              <a:ext uri="{FF2B5EF4-FFF2-40B4-BE49-F238E27FC236}">
                <a16:creationId xmlns:a16="http://schemas.microsoft.com/office/drawing/2014/main" id="{DC44CAE1-BEAA-3751-3730-854A51FC1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85" r="13940" b="1"/>
          <a:stretch/>
        </p:blipFill>
        <p:spPr bwMode="auto">
          <a:xfrm>
            <a:off x="3526462" y="857233"/>
            <a:ext cx="5650980" cy="3860408"/>
          </a:xfrm>
          <a:custGeom>
            <a:avLst/>
            <a:gdLst/>
            <a:ahLst/>
            <a:cxnLst/>
            <a:rect l="l" t="t" r="r" b="b"/>
            <a:pathLst>
              <a:path w="7534640" h="6857984">
                <a:moveTo>
                  <a:pt x="0" y="0"/>
                </a:moveTo>
                <a:lnTo>
                  <a:pt x="7534640" y="0"/>
                </a:lnTo>
                <a:lnTo>
                  <a:pt x="7534640" y="3832811"/>
                </a:lnTo>
                <a:lnTo>
                  <a:pt x="7344853" y="3826712"/>
                </a:lnTo>
                <a:cubicBezTo>
                  <a:pt x="7344853" y="3826712"/>
                  <a:pt x="7341511" y="3826712"/>
                  <a:pt x="7341511" y="3826712"/>
                </a:cubicBezTo>
                <a:cubicBezTo>
                  <a:pt x="7274667" y="3823370"/>
                  <a:pt x="7211169" y="3823370"/>
                  <a:pt x="7144324" y="3820027"/>
                </a:cubicBezTo>
                <a:cubicBezTo>
                  <a:pt x="6913719" y="3820027"/>
                  <a:pt x="6683113" y="3820027"/>
                  <a:pt x="6455848" y="3820027"/>
                </a:cubicBezTo>
                <a:cubicBezTo>
                  <a:pt x="6231926" y="3910265"/>
                  <a:pt x="5987951" y="3833396"/>
                  <a:pt x="5767372" y="3903581"/>
                </a:cubicBezTo>
                <a:cubicBezTo>
                  <a:pt x="5533423" y="3900239"/>
                  <a:pt x="5312845" y="3970423"/>
                  <a:pt x="5082238" y="4000503"/>
                </a:cubicBezTo>
                <a:cubicBezTo>
                  <a:pt x="4908446" y="4013871"/>
                  <a:pt x="4731314" y="3997160"/>
                  <a:pt x="4570892" y="4067345"/>
                </a:cubicBezTo>
                <a:cubicBezTo>
                  <a:pt x="4447233" y="4124161"/>
                  <a:pt x="4350312" y="4197688"/>
                  <a:pt x="4483996" y="4348083"/>
                </a:cubicBezTo>
                <a:cubicBezTo>
                  <a:pt x="4644419" y="4344742"/>
                  <a:pt x="4627708" y="4598742"/>
                  <a:pt x="4788129" y="4561979"/>
                </a:cubicBezTo>
                <a:cubicBezTo>
                  <a:pt x="4754709" y="4678954"/>
                  <a:pt x="4641076" y="4618795"/>
                  <a:pt x="4600971" y="4705690"/>
                </a:cubicBezTo>
                <a:cubicBezTo>
                  <a:pt x="4684524" y="4779217"/>
                  <a:pt x="4844945" y="4725744"/>
                  <a:pt x="4871683" y="4879480"/>
                </a:cubicBezTo>
                <a:cubicBezTo>
                  <a:pt x="4838262" y="5039902"/>
                  <a:pt x="4945210" y="5019849"/>
                  <a:pt x="5032105" y="5029876"/>
                </a:cubicBezTo>
                <a:cubicBezTo>
                  <a:pt x="5239317" y="5049930"/>
                  <a:pt x="5439843" y="5063297"/>
                  <a:pt x="5643713" y="5096719"/>
                </a:cubicBezTo>
                <a:cubicBezTo>
                  <a:pt x="5693844" y="5106745"/>
                  <a:pt x="5810819" y="5083350"/>
                  <a:pt x="5800794" y="5186956"/>
                </a:cubicBezTo>
                <a:cubicBezTo>
                  <a:pt x="5790767" y="5270508"/>
                  <a:pt x="5700529" y="5240431"/>
                  <a:pt x="5643713" y="5243772"/>
                </a:cubicBezTo>
                <a:cubicBezTo>
                  <a:pt x="5329553" y="5283879"/>
                  <a:pt x="5012052" y="5220378"/>
                  <a:pt x="4701235" y="5223719"/>
                </a:cubicBezTo>
                <a:cubicBezTo>
                  <a:pt x="4664472" y="5223719"/>
                  <a:pt x="4657787" y="5334009"/>
                  <a:pt x="4577576" y="5297246"/>
                </a:cubicBezTo>
                <a:cubicBezTo>
                  <a:pt x="4788129" y="5397510"/>
                  <a:pt x="5767372" y="5424248"/>
                  <a:pt x="6094900" y="5477721"/>
                </a:cubicBezTo>
                <a:cubicBezTo>
                  <a:pt x="5754004" y="5858724"/>
                  <a:pt x="5429817" y="5628117"/>
                  <a:pt x="5159105" y="5842012"/>
                </a:cubicBezTo>
                <a:cubicBezTo>
                  <a:pt x="5159105" y="5842012"/>
                  <a:pt x="5212580" y="5842012"/>
                  <a:pt x="5443187" y="5912197"/>
                </a:cubicBezTo>
                <a:cubicBezTo>
                  <a:pt x="5627002" y="5969012"/>
                  <a:pt x="5536765" y="6049223"/>
                  <a:pt x="6001321" y="6202962"/>
                </a:cubicBezTo>
                <a:cubicBezTo>
                  <a:pt x="5824188" y="6253093"/>
                  <a:pt x="5593581" y="6156172"/>
                  <a:pt x="5506685" y="6416857"/>
                </a:cubicBezTo>
                <a:cubicBezTo>
                  <a:pt x="5643713" y="6463648"/>
                  <a:pt x="5807477" y="6420200"/>
                  <a:pt x="5904398" y="6543858"/>
                </a:cubicBezTo>
                <a:cubicBezTo>
                  <a:pt x="5934478" y="6580622"/>
                  <a:pt x="5964557" y="6604017"/>
                  <a:pt x="6001321" y="6624068"/>
                </a:cubicBezTo>
                <a:cubicBezTo>
                  <a:pt x="5984612" y="6630754"/>
                  <a:pt x="5964557" y="6637437"/>
                  <a:pt x="5951188" y="6644121"/>
                </a:cubicBezTo>
                <a:cubicBezTo>
                  <a:pt x="5977925" y="6667518"/>
                  <a:pt x="6663060" y="6794517"/>
                  <a:pt x="6836850" y="6797860"/>
                </a:cubicBezTo>
                <a:cubicBezTo>
                  <a:pt x="6761652" y="6822926"/>
                  <a:pt x="6636845" y="6844075"/>
                  <a:pt x="6553814" y="6856412"/>
                </a:cubicBezTo>
                <a:lnTo>
                  <a:pt x="6542822" y="6857984"/>
                </a:lnTo>
                <a:lnTo>
                  <a:pt x="0" y="6857984"/>
                </a:lnTo>
                <a:close/>
              </a:path>
            </a:pathLst>
          </a:cu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9DA3A5-2989-9485-3B40-A6BE95ADD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430" y="3429001"/>
            <a:ext cx="8871154" cy="835127"/>
          </a:xfrm>
        </p:spPr>
        <p:txBody>
          <a:bodyPr anchor="b">
            <a:noAutofit/>
          </a:bodyPr>
          <a:lstStyle/>
          <a:p>
            <a:r>
              <a:rPr lang="en-US" sz="6000" b="1" dirty="0">
                <a:latin typeface="Algerian" panose="04020705040A02060702" pitchFamily="82" charset="0"/>
                <a:cs typeface="Aharoni" panose="02010803020104030203" pitchFamily="2" charset="-79"/>
              </a:rPr>
              <a:t>WATER AND BLOOD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48D1B7-C706-EB81-AAE8-9168FCAFD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30" y="4175637"/>
            <a:ext cx="8989140" cy="1858201"/>
          </a:xfrm>
        </p:spPr>
        <p:txBody>
          <a:bodyPr>
            <a:spAutoFit/>
          </a:bodyPr>
          <a:lstStyle/>
          <a:p>
            <a:r>
              <a:rPr lang="en-US" sz="2550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1 John 5:6-7, This is He who came by </a:t>
            </a:r>
            <a:r>
              <a:rPr lang="en-US" sz="2550" b="1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water</a:t>
            </a:r>
            <a:r>
              <a:rPr lang="en-US" sz="2550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2550" b="1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sz="2550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2550" b="1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blood</a:t>
            </a:r>
            <a:r>
              <a:rPr lang="en-US" sz="2550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—Jesus Christ; not only by </a:t>
            </a:r>
            <a:r>
              <a:rPr lang="en-US" sz="2550" b="1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water</a:t>
            </a:r>
            <a:r>
              <a:rPr lang="en-US" sz="2550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, but by </a:t>
            </a:r>
            <a:r>
              <a:rPr lang="en-US" sz="2550" b="1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water</a:t>
            </a:r>
            <a:r>
              <a:rPr lang="en-US" sz="2550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2550" b="1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sz="2550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2550" b="1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blood</a:t>
            </a:r>
            <a:r>
              <a:rPr lang="en-US" sz="2550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. </a:t>
            </a:r>
            <a:r>
              <a:rPr lang="en-US" sz="2550" b="1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sz="2550" kern="100" dirty="0">
                <a:latin typeface="Algerian" panose="04020705040A02060702" pitchFamily="82" charset="0"/>
                <a:ea typeface="Aptos" panose="020B0004020202020204" pitchFamily="34" charset="0"/>
                <a:cs typeface="Times New Roman" panose="02020603050405020304" pitchFamily="18" charset="0"/>
              </a:rPr>
              <a:t> it is the Spirit who bears witness, because the Spirit is truth.</a:t>
            </a:r>
          </a:p>
        </p:txBody>
      </p:sp>
      <p:pic>
        <p:nvPicPr>
          <p:cNvPr id="5" name="Picture 4" descr="Image result for pictures of a person pouring heavy sweating">
            <a:extLst>
              <a:ext uri="{FF2B5EF4-FFF2-40B4-BE49-F238E27FC236}">
                <a16:creationId xmlns:a16="http://schemas.microsoft.com/office/drawing/2014/main" id="{53FDE112-8760-7F68-3E7F-956ABD57D1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r="14649" b="-1"/>
          <a:stretch/>
        </p:blipFill>
        <p:spPr bwMode="auto">
          <a:xfrm>
            <a:off x="1" y="857233"/>
            <a:ext cx="3403847" cy="2571768"/>
          </a:xfrm>
          <a:custGeom>
            <a:avLst/>
            <a:gdLst/>
            <a:ahLst/>
            <a:cxnLst/>
            <a:rect l="l" t="t" r="r" b="b"/>
            <a:pathLst>
              <a:path w="4538463" h="3877247">
                <a:moveTo>
                  <a:pt x="0" y="0"/>
                </a:moveTo>
                <a:lnTo>
                  <a:pt x="4538463" y="0"/>
                </a:lnTo>
                <a:lnTo>
                  <a:pt x="4538463" y="3437173"/>
                </a:lnTo>
                <a:lnTo>
                  <a:pt x="4530710" y="3429000"/>
                </a:lnTo>
                <a:cubicBezTo>
                  <a:pt x="4370289" y="3495842"/>
                  <a:pt x="4239946" y="3686344"/>
                  <a:pt x="4056129" y="3636211"/>
                </a:cubicBezTo>
                <a:cubicBezTo>
                  <a:pt x="3872313" y="3589422"/>
                  <a:pt x="3788760" y="3830055"/>
                  <a:pt x="3618310" y="3756528"/>
                </a:cubicBezTo>
                <a:cubicBezTo>
                  <a:pt x="3394389" y="3823371"/>
                  <a:pt x="3163783" y="3823371"/>
                  <a:pt x="2933176" y="3810002"/>
                </a:cubicBezTo>
                <a:cubicBezTo>
                  <a:pt x="2702570" y="3840081"/>
                  <a:pt x="2471962" y="3873503"/>
                  <a:pt x="2238015" y="3850107"/>
                </a:cubicBezTo>
                <a:cubicBezTo>
                  <a:pt x="2007408" y="3870161"/>
                  <a:pt x="1783486" y="3883529"/>
                  <a:pt x="1552880" y="3863476"/>
                </a:cubicBezTo>
                <a:cubicBezTo>
                  <a:pt x="1322274" y="3886870"/>
                  <a:pt x="1091667" y="3876844"/>
                  <a:pt x="864402" y="3860134"/>
                </a:cubicBezTo>
                <a:cubicBezTo>
                  <a:pt x="757455" y="3860134"/>
                  <a:pt x="653849" y="3856792"/>
                  <a:pt x="546902" y="3856792"/>
                </a:cubicBezTo>
                <a:cubicBezTo>
                  <a:pt x="404861" y="3850108"/>
                  <a:pt x="262821" y="3845095"/>
                  <a:pt x="120363" y="3840499"/>
                </a:cubicBezTo>
                <a:lnTo>
                  <a:pt x="0" y="3836632"/>
                </a:ln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027912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4BE2C-F943-DAA0-F5EC-30F96461C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19" y="989987"/>
            <a:ext cx="8837971" cy="4837991"/>
          </a:xfrm>
        </p:spPr>
        <p:txBody>
          <a:bodyPr>
            <a:sp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Leviticus 17:14 “for </a:t>
            </a:r>
            <a:r>
              <a:rPr lang="en-US" b="1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it is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the life of all flesh. Its </a:t>
            </a:r>
            <a:r>
              <a:rPr lang="en-US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blood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sustains its life. Therefore I said to the children of Israel, ‘You shall not eat </a:t>
            </a:r>
            <a:r>
              <a:rPr lang="en-US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 blood 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of any flesh, for the life of all flesh is its </a:t>
            </a:r>
            <a:r>
              <a:rPr lang="en-US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blood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. Whoever eats it shall be cut off</a:t>
            </a:r>
            <a:r>
              <a:rPr lang="en-US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.’”</a:t>
            </a:r>
            <a:endParaRPr lang="en-US" b="1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Isaiah 59:3, 7 “For your hands are defiled with </a:t>
            </a:r>
            <a:r>
              <a:rPr lang="en-US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blood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And your fingers with iniquity; Your lips have spoken lies, Your tongue has muttered perversity.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:7 Their feet run to evil, And they make haste to shed </a:t>
            </a:r>
            <a:r>
              <a:rPr lang="en-US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innocent blood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; Their thoughts </a:t>
            </a:r>
            <a:r>
              <a:rPr lang="en-US" b="1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are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thoughts of iniquity; Wasting and destruction </a:t>
            </a:r>
            <a:r>
              <a:rPr lang="en-US" b="1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are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in their paths.”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Jeremiah 22:17 “Yet your eyes and your heart </a:t>
            </a:r>
            <a:r>
              <a:rPr lang="en-US" b="1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are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for nothing but your covetousness, For shedding innocent </a:t>
            </a:r>
            <a:r>
              <a:rPr lang="en-US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blood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And practicing oppression and violence.”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Matthew 24:28 “For this is </a:t>
            </a:r>
            <a:r>
              <a:rPr lang="en-US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My blood 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of the new covenant, which is shed for many for the remission of sins.”</a:t>
            </a:r>
          </a:p>
        </p:txBody>
      </p:sp>
    </p:spTree>
    <p:extLst>
      <p:ext uri="{BB962C8B-B14F-4D97-AF65-F5344CB8AC3E}">
        <p14:creationId xmlns:p14="http://schemas.microsoft.com/office/powerpoint/2010/main" val="1668893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4BE2C-F943-DAA0-F5EC-30F96461C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19" y="989986"/>
            <a:ext cx="8837971" cy="4767415"/>
          </a:xfrm>
        </p:spPr>
        <p:txBody>
          <a:bodyPr>
            <a:no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95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Matthew 27:4, 24-25 saying, “I have sinned by betraying </a:t>
            </a:r>
            <a:r>
              <a:rPr lang="en-US" sz="1950" b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innocent blood</a:t>
            </a:r>
            <a:r>
              <a:rPr lang="en-US" sz="195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.” And they said, “What </a:t>
            </a:r>
            <a:r>
              <a:rPr lang="en-US" sz="195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is that</a:t>
            </a:r>
            <a:r>
              <a:rPr lang="en-US" sz="195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to us? You see </a:t>
            </a:r>
            <a:r>
              <a:rPr lang="en-US" sz="195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to it!</a:t>
            </a:r>
            <a:endParaRPr lang="en-US" sz="195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5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:24 When Pilate saw that he could not prevail at all, but rather that a tumult was rising, he took water and washed his hands before the multitude, saying, “I am innocent of the blood of this just Person. You see to it.”</a:t>
            </a:r>
            <a:endParaRPr lang="en-US" sz="195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5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:25 And all the people answered and said, “</a:t>
            </a:r>
            <a:r>
              <a:rPr lang="en-US" sz="195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His blood </a:t>
            </a:r>
            <a:r>
              <a:rPr lang="en-US" sz="195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be on us and on our children.”.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5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Mark 14:24 And He said to them, “This is </a:t>
            </a:r>
            <a:r>
              <a:rPr lang="en-US" sz="195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My blood </a:t>
            </a:r>
            <a:r>
              <a:rPr lang="en-US" sz="195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of the new covenant, which is shed for many.</a:t>
            </a:r>
            <a:endParaRPr lang="en-US" sz="195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95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Luke 22:20, 44 Likewise He also took the cup after supper, saying, “This cup is the new covenant in </a:t>
            </a:r>
            <a:r>
              <a:rPr lang="en-US" sz="195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My blood</a:t>
            </a:r>
            <a:r>
              <a:rPr lang="en-US" sz="195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which is shed for you.</a:t>
            </a:r>
            <a:endParaRPr lang="en-US" sz="195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5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:44 And being in agony, He prayed more earnestly. Then His sweat became like great drops of </a:t>
            </a:r>
            <a:r>
              <a:rPr lang="en-US" sz="195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blood</a:t>
            </a:r>
            <a:r>
              <a:rPr lang="en-US" sz="195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falling down to the ground.</a:t>
            </a:r>
            <a:endParaRPr lang="en-US" sz="195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686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4BE2C-F943-DAA0-F5EC-30F96461C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19" y="989986"/>
            <a:ext cx="8837971" cy="4918013"/>
          </a:xfrm>
        </p:spPr>
        <p:txBody>
          <a:bodyPr>
            <a:sp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John 6:53-56 Then Jesus said to them, “Most assuredly, I say to you, unless you eat the flesh of the Son of Man and drink </a:t>
            </a:r>
            <a:r>
              <a:rPr lang="en-US" sz="180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His blood</a:t>
            </a:r>
            <a:r>
              <a:rPr lang="en-US" sz="18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you have no life in you.”</a:t>
            </a:r>
            <a:endParaRPr lang="en-US" sz="180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John 19:34 But one of the soldiers pierced His side with a spear, and immediately </a:t>
            </a:r>
            <a:r>
              <a:rPr lang="en-US" sz="180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blood</a:t>
            </a:r>
            <a:r>
              <a:rPr lang="en-US" sz="18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and </a:t>
            </a:r>
            <a:r>
              <a:rPr lang="en-US" sz="1800" b="1" i="1" kern="1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water</a:t>
            </a:r>
            <a:r>
              <a:rPr lang="en-US" sz="18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came out.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John 20:26, 28 “Therefore I testify to you this day that I am innocent of </a:t>
            </a:r>
            <a:r>
              <a:rPr lang="en-US" sz="180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 blood </a:t>
            </a:r>
            <a:r>
              <a:rPr lang="en-US" sz="18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of all men.</a:t>
            </a:r>
            <a:endParaRPr lang="en-US" sz="180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:28 “Therefore take heed to yourselves and to all the flock, among which the Holy Spirit has made you overseers, to shepherd the church of God which He purchased with</a:t>
            </a:r>
            <a:r>
              <a:rPr lang="en-US" sz="180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His own blood” </a:t>
            </a:r>
            <a:endParaRPr lang="en-US" sz="1800" b="1" kern="100" dirty="0">
              <a:solidFill>
                <a:srgbClr val="C00000"/>
              </a:solidFill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Romans 3:25 whom God set forth as a propitiation by </a:t>
            </a:r>
            <a:r>
              <a:rPr lang="en-US" sz="180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His blood</a:t>
            </a:r>
            <a:r>
              <a:rPr lang="en-US" sz="18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through faith, to demonstrate His righteousness, because in His forbearance God had passed over the sins that were previously committed,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Romans 5:9 Much more then, having now been justified by </a:t>
            </a:r>
            <a:r>
              <a:rPr lang="en-US" sz="180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His blood, </a:t>
            </a:r>
            <a:r>
              <a:rPr lang="en-US" sz="18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we shall be saved from wrath through Him.</a:t>
            </a:r>
            <a:endParaRPr lang="en-US" sz="180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391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61345-E925-15E0-EB46-09A48D36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13" y="1131094"/>
            <a:ext cx="8926461" cy="994172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Rockwell Extra Bold" panose="02060903040505020403" pitchFamily="18" charset="0"/>
              </a:rPr>
              <a:t>HIS BLOOD, THE FORGIVENESS OF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B06F0-2DAF-5756-26C7-37A4DF81E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13" y="2226469"/>
            <a:ext cx="8926460" cy="3263504"/>
          </a:xfrm>
        </p:spPr>
        <p:txBody>
          <a:bodyPr>
            <a:normAutofit fontScale="92500"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1 Corinthians 11:25, 27 In the same manner He also took the cup after supper, saying, “This cup is the new covenant in </a:t>
            </a:r>
            <a:r>
              <a:rPr lang="en-US" sz="240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My blood</a:t>
            </a:r>
            <a:r>
              <a:rPr lang="en-US" sz="24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. This do, as often as you drink it, in remembrance of Me.”</a:t>
            </a:r>
            <a:endParaRPr lang="en-US" sz="240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:27 Therefore whoever eats this bread or drinks this cup of the Lord in an unworthy manner will be guilty of the body and </a:t>
            </a:r>
            <a:r>
              <a:rPr lang="en-US" sz="240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blood of the Lord</a:t>
            </a:r>
            <a:r>
              <a:rPr lang="en-US" sz="24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.</a:t>
            </a:r>
            <a:endParaRPr lang="en-US" sz="240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Ephesians 1:17 In Him we have redemption through </a:t>
            </a:r>
            <a:r>
              <a:rPr lang="en-US" sz="2400" b="1" i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His blood</a:t>
            </a:r>
            <a:r>
              <a:rPr lang="en-US" sz="2400" b="1" i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the forgiveness of sins, according to the riches of His grace</a:t>
            </a:r>
            <a:endParaRPr lang="en-US" sz="240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934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61345-E925-15E0-EB46-09A48D36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13" y="934681"/>
            <a:ext cx="8926461" cy="918086"/>
          </a:xfrm>
        </p:spPr>
        <p:txBody>
          <a:bodyPr>
            <a:noAutofit/>
          </a:bodyPr>
          <a:lstStyle/>
          <a:p>
            <a:pPr algn="ctr"/>
            <a:r>
              <a:rPr lang="en-US" sz="4500" dirty="0">
                <a:latin typeface="Rockwell Extra Bold" panose="02060903040505020403" pitchFamily="18" charset="0"/>
              </a:rPr>
              <a:t>WATER AND THE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B06F0-2DAF-5756-26C7-37A4DF81E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13" y="1653664"/>
            <a:ext cx="8926460" cy="4103738"/>
          </a:xfrm>
        </p:spPr>
        <p:txBody>
          <a:bodyPr>
            <a:no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3:3-5 Jesus answered and said to him, “Most assuredly, I say to you, unless one is born again, he cannot see the kingdom of God.” 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:4 Nicodemus said to Him, “How can a man be born when he is old? Can he enter a second time into his mother’s womb and be born?”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kern="100" dirty="0">
                <a:solidFill>
                  <a:srgbClr val="01103A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:5 </a:t>
            </a:r>
            <a:r>
              <a:rPr lang="en-US" sz="18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answered, “Most assuredly, I say to you, unless one is born of 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</a:t>
            </a:r>
            <a:r>
              <a:rPr lang="en-US" sz="18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the Spirit, he cannot enter the kingdom of God.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kern="100" dirty="0">
                <a:solidFill>
                  <a:srgbClr val="01103A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1 Peter 3:20-21 </a:t>
            </a:r>
            <a:r>
              <a:rPr lang="en-US" sz="18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formerly were disobedient, when once the Divine longsuffering waited in the days of Noah, while </a:t>
            </a:r>
            <a:r>
              <a:rPr lang="en-US" sz="1800" b="1" i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sz="18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ark was being prepared, in which a few, that is, eight souls, were 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saved through water</a:t>
            </a:r>
            <a:r>
              <a:rPr lang="en-US" sz="18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kern="100" dirty="0">
                <a:solidFill>
                  <a:srgbClr val="01103A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:21 </a:t>
            </a:r>
            <a:r>
              <a:rPr lang="en-US" sz="18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also an antitype which now saves us—baptism (not the removal of the filth of the flesh, but the answer of a good conscience toward God), through the resurrection of Jesus Christ,</a:t>
            </a:r>
            <a:endParaRPr lang="en-US" sz="1800" b="1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063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D7A7D-6C6B-3238-6684-5FBDD7BF9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8925"/>
            <a:ext cx="7886700" cy="796412"/>
          </a:xfrm>
        </p:spPr>
        <p:txBody>
          <a:bodyPr>
            <a:normAutofit/>
          </a:bodyPr>
          <a:lstStyle/>
          <a:p>
            <a:pPr algn="ctr"/>
            <a:r>
              <a:rPr lang="en-US" sz="4050" b="1" dirty="0">
                <a:solidFill>
                  <a:srgbClr val="01103A"/>
                </a:solidFill>
                <a:latin typeface="Rockwell Extra Bold" panose="02060903040505020403" pitchFamily="18" charset="0"/>
              </a:rPr>
              <a:t>Dead to Sin, Alive to God</a:t>
            </a:r>
            <a:r>
              <a:rPr lang="en-US" sz="4050" dirty="0">
                <a:latin typeface="Rockwell Extra Bold" panose="02060903040505020403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9CE4E-E2A9-D735-C09D-AC59E7CE3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36" y="1885950"/>
            <a:ext cx="8837971" cy="37829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Romans 6:1-4 </a:t>
            </a:r>
            <a:r>
              <a:rPr lang="en-US" sz="30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shall we say then? Shall we continue in sin that grace may abound? 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:2 Certainly not! How shall we who died to sin live any longer in it? 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:3 Or do you not know that as many of us as were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baptized</a:t>
            </a:r>
            <a:r>
              <a:rPr lang="en-US" sz="30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into Christ Jesus were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baptized</a:t>
            </a:r>
            <a:r>
              <a:rPr lang="en-US" sz="30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into His death? 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:4 Therefore we were buried with Him through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baptism</a:t>
            </a:r>
            <a:r>
              <a:rPr lang="en-US" sz="30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into death, that just as Christ was raised from the dead by the glory of the Father, even so we also </a:t>
            </a:r>
          </a:p>
          <a:p>
            <a:pPr marL="0" indent="0" algn="ctr">
              <a:buNone/>
            </a:pPr>
            <a:r>
              <a:rPr lang="en-US" sz="405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 walk in newness of life</a:t>
            </a:r>
            <a:r>
              <a:rPr lang="en-US" sz="30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378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D7A7D-6C6B-3238-6684-5FBDD7BF9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8925"/>
            <a:ext cx="7886700" cy="796412"/>
          </a:xfrm>
        </p:spPr>
        <p:txBody>
          <a:bodyPr>
            <a:normAutofit/>
          </a:bodyPr>
          <a:lstStyle/>
          <a:p>
            <a:pPr algn="ctr"/>
            <a:r>
              <a:rPr lang="en-US" sz="4050" b="1">
                <a:solidFill>
                  <a:srgbClr val="01103A"/>
                </a:solidFill>
                <a:latin typeface="Rockwell Extra Bold" panose="02060903040505020403" pitchFamily="18" charset="0"/>
              </a:rPr>
              <a:t>IN VAIN</a:t>
            </a:r>
            <a:endParaRPr lang="en-US" sz="4050" dirty="0">
              <a:latin typeface="Rockwell Extra Bold" panose="020609030405050204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9CE4E-E2A9-D735-C09D-AC59E7CE3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36" y="1885950"/>
            <a:ext cx="8837971" cy="37829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Matthew 15:9, Mark 7:7 </a:t>
            </a:r>
            <a:r>
              <a:rPr lang="en-US" i="1" dirty="0">
                <a:solidFill>
                  <a:srgbClr val="01103A"/>
                </a:solidFill>
                <a:latin typeface="arial" panose="020B0604020202020204" pitchFamily="34" charset="0"/>
              </a:rPr>
              <a:t>And </a:t>
            </a:r>
            <a:r>
              <a:rPr lang="en-US" b="1" i="1" dirty="0">
                <a:solidFill>
                  <a:srgbClr val="9E0B0F"/>
                </a:solidFill>
                <a:latin typeface="arial" panose="020B0604020202020204" pitchFamily="34" charset="0"/>
              </a:rPr>
              <a:t>in</a:t>
            </a:r>
            <a:r>
              <a:rPr lang="en-US" i="1" dirty="0">
                <a:solidFill>
                  <a:srgbClr val="01103A"/>
                </a:solidFill>
                <a:latin typeface="arial" panose="020B0604020202020204" pitchFamily="34" charset="0"/>
              </a:rPr>
              <a:t> </a:t>
            </a:r>
            <a:r>
              <a:rPr lang="en-US" b="1" i="1" dirty="0">
                <a:solidFill>
                  <a:srgbClr val="9E0B0F"/>
                </a:solidFill>
                <a:latin typeface="arial" panose="020B0604020202020204" pitchFamily="34" charset="0"/>
              </a:rPr>
              <a:t>vain</a:t>
            </a:r>
            <a:r>
              <a:rPr lang="en-US" i="1" dirty="0">
                <a:solidFill>
                  <a:srgbClr val="01103A"/>
                </a:solidFill>
                <a:latin typeface="arial" panose="020B0604020202020204" pitchFamily="34" charset="0"/>
              </a:rPr>
              <a:t> they worship Me, Teaching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 </a:t>
            </a:r>
            <a:r>
              <a:rPr lang="en-US" i="1" dirty="0">
                <a:solidFill>
                  <a:srgbClr val="01103A"/>
                </a:solidFill>
                <a:latin typeface="arial" panose="020B0604020202020204" pitchFamily="34" charset="0"/>
              </a:rPr>
              <a:t>as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 </a:t>
            </a:r>
            <a:r>
              <a:rPr lang="en-US" i="1" dirty="0">
                <a:solidFill>
                  <a:srgbClr val="01103A"/>
                </a:solidFill>
                <a:latin typeface="arial" panose="020B0604020202020204" pitchFamily="34" charset="0"/>
              </a:rPr>
              <a:t>doctrines the commandments of men.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13:4 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For he is God's minister to you for good. But if you do evil, be afraid; for he does not bear the sword </a:t>
            </a:r>
            <a:r>
              <a:rPr lang="en-US" b="1" dirty="0">
                <a:solidFill>
                  <a:srgbClr val="9E0B0F"/>
                </a:solidFill>
                <a:latin typeface="arial" panose="020B0604020202020204" pitchFamily="34" charset="0"/>
              </a:rPr>
              <a:t>in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9E0B0F"/>
                </a:solidFill>
                <a:latin typeface="arial" panose="020B0604020202020204" pitchFamily="34" charset="0"/>
              </a:rPr>
              <a:t>vain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; for he is God's minister, an avenger to </a:t>
            </a:r>
            <a:r>
              <a:rPr lang="en-US" i="1" dirty="0">
                <a:solidFill>
                  <a:srgbClr val="01103A"/>
                </a:solidFill>
                <a:latin typeface="arial" panose="020B0604020202020204" pitchFamily="34" charset="0"/>
              </a:rPr>
              <a:t>execute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 wrath on him who practices evil.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15:2, 58 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by which also you are saved, if you hold fast that word which I preached to you – unless you believed </a:t>
            </a:r>
            <a:r>
              <a:rPr lang="en-US" b="1" dirty="0">
                <a:solidFill>
                  <a:srgbClr val="9E0B0F"/>
                </a:solidFill>
                <a:latin typeface="arial" panose="020B0604020202020204" pitchFamily="34" charset="0"/>
              </a:rPr>
              <a:t>in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9E0B0F"/>
                </a:solidFill>
                <a:latin typeface="arial" panose="020B0604020202020204" pitchFamily="34" charset="0"/>
              </a:rPr>
              <a:t>vain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:58 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Therefore, my beloved brethren, be steadfast, immovable, always abounding </a:t>
            </a:r>
            <a:r>
              <a:rPr lang="en-US" b="1" dirty="0">
                <a:solidFill>
                  <a:srgbClr val="9E0B0F"/>
                </a:solidFill>
                <a:latin typeface="arial" panose="020B0604020202020204" pitchFamily="34" charset="0"/>
              </a:rPr>
              <a:t>in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 the work of the Lord, knowing that your labor is not </a:t>
            </a:r>
            <a:r>
              <a:rPr lang="en-US" b="1" dirty="0">
                <a:solidFill>
                  <a:srgbClr val="9E0B0F"/>
                </a:solidFill>
                <a:latin typeface="arial" panose="020B0604020202020204" pitchFamily="34" charset="0"/>
              </a:rPr>
              <a:t>in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9E0B0F"/>
                </a:solidFill>
                <a:latin typeface="arial" panose="020B0604020202020204" pitchFamily="34" charset="0"/>
              </a:rPr>
              <a:t>vain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9E0B0F"/>
                </a:solidFill>
                <a:latin typeface="arial" panose="020B0604020202020204" pitchFamily="34" charset="0"/>
              </a:rPr>
              <a:t>in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 the Lord.</a:t>
            </a:r>
            <a:endParaRPr lang="en-US" sz="3000" b="1" dirty="0">
              <a:solidFill>
                <a:srgbClr val="01103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36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9CE4E-E2A9-D735-C09D-AC59E7CE3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36" y="1034230"/>
            <a:ext cx="8837971" cy="4634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Philippians 2:16 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holding fast the word of life, so that I may rejoice </a:t>
            </a:r>
            <a:r>
              <a:rPr lang="en-US" b="1" i="0" dirty="0">
                <a:solidFill>
                  <a:srgbClr val="9E0B0F"/>
                </a:solidFill>
                <a:effectLst/>
                <a:latin typeface="arial" panose="020B0604020202020204" pitchFamily="34" charset="0"/>
              </a:rPr>
              <a:t>in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the day of Christ that I have not run </a:t>
            </a:r>
            <a:r>
              <a:rPr lang="en-US" b="1" i="0" dirty="0">
                <a:solidFill>
                  <a:srgbClr val="9E0B0F"/>
                </a:solidFill>
                <a:effectLst/>
                <a:latin typeface="arial" panose="020B0604020202020204" pitchFamily="34" charset="0"/>
              </a:rPr>
              <a:t>in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rgbClr val="9E0B0F"/>
                </a:solidFill>
                <a:effectLst/>
                <a:latin typeface="arial" panose="020B0604020202020204" pitchFamily="34" charset="0"/>
              </a:rPr>
              <a:t>vain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or labored </a:t>
            </a:r>
            <a:r>
              <a:rPr lang="en-US" b="1" i="0" dirty="0">
                <a:solidFill>
                  <a:srgbClr val="9E0B0F"/>
                </a:solidFill>
                <a:effectLst/>
                <a:latin typeface="arial" panose="020B0604020202020204" pitchFamily="34" charset="0"/>
              </a:rPr>
              <a:t>in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rgbClr val="9E0B0F"/>
                </a:solidFill>
                <a:effectLst/>
                <a:latin typeface="arial" panose="020B0604020202020204" pitchFamily="34" charset="0"/>
              </a:rPr>
              <a:t>vain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Thessalonians 3:5 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For he is God's minister to you for good. But if you do evil, be afraid; for he does not bear the sword </a:t>
            </a:r>
            <a:r>
              <a:rPr lang="en-US" b="1" dirty="0">
                <a:solidFill>
                  <a:srgbClr val="9E0B0F"/>
                </a:solidFill>
                <a:latin typeface="arial" panose="020B0604020202020204" pitchFamily="34" charset="0"/>
              </a:rPr>
              <a:t>in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 </a:t>
            </a:r>
            <a:r>
              <a:rPr lang="en-US" b="1" dirty="0">
                <a:solidFill>
                  <a:srgbClr val="9E0B0F"/>
                </a:solidFill>
                <a:latin typeface="arial" panose="020B0604020202020204" pitchFamily="34" charset="0"/>
              </a:rPr>
              <a:t>vain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; for he is God's minister, an avenger to </a:t>
            </a:r>
            <a:r>
              <a:rPr lang="en-US" i="1" dirty="0">
                <a:solidFill>
                  <a:srgbClr val="01103A"/>
                </a:solidFill>
                <a:latin typeface="arial" panose="020B0604020202020204" pitchFamily="34" charset="0"/>
              </a:rPr>
              <a:t>execute</a:t>
            </a:r>
            <a:r>
              <a:rPr lang="en-US" dirty="0">
                <a:solidFill>
                  <a:srgbClr val="01103A"/>
                </a:solidFill>
                <a:latin typeface="arial" panose="020B0604020202020204" pitchFamily="34" charset="0"/>
              </a:rPr>
              <a:t> wrath on him who practices evil.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James 4:5 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Or do you think that the Scripture says </a:t>
            </a:r>
            <a:r>
              <a:rPr lang="en-US" b="1" i="0" dirty="0">
                <a:solidFill>
                  <a:srgbClr val="9E0B0F"/>
                </a:solidFill>
                <a:effectLst/>
                <a:latin typeface="arial" panose="020B0604020202020204" pitchFamily="34" charset="0"/>
              </a:rPr>
              <a:t>in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rgbClr val="9E0B0F"/>
                </a:solidFill>
                <a:effectLst/>
                <a:latin typeface="arial" panose="020B0604020202020204" pitchFamily="34" charset="0"/>
              </a:rPr>
              <a:t>vain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, “The Spirit who dwells </a:t>
            </a:r>
            <a:r>
              <a:rPr lang="en-US" b="1" i="0" dirty="0">
                <a:solidFill>
                  <a:srgbClr val="9E0B0F"/>
                </a:solidFill>
                <a:effectLst/>
                <a:latin typeface="arial" panose="020B0604020202020204" pitchFamily="34" charset="0"/>
              </a:rPr>
              <a:t>in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us yearns jealously”?</a:t>
            </a:r>
          </a:p>
          <a:p>
            <a:pPr marL="0" indent="0">
              <a:buNone/>
            </a:pPr>
            <a:r>
              <a:rPr lang="en-US" sz="3300" b="1" dirty="0">
                <a:solidFill>
                  <a:srgbClr val="01103A"/>
                </a:solidFill>
                <a:latin typeface="arial" panose="020B0604020202020204" pitchFamily="34" charset="0"/>
              </a:rPr>
              <a:t>From Slaves of Sin to Slaves of God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1103A"/>
                </a:solidFill>
                <a:latin typeface="arial" panose="020B0604020202020204" pitchFamily="34" charset="0"/>
              </a:rPr>
              <a:t>Romans 6:19 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I speak in human </a:t>
            </a:r>
            <a:r>
              <a:rPr lang="en-US" b="0" i="1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terms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because of the weakness of your flesh. For just as you presented your members </a:t>
            </a:r>
            <a:r>
              <a:rPr lang="en-US" b="0" i="1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as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slaves of uncleanness, and of lawlessness </a:t>
            </a:r>
            <a:r>
              <a:rPr lang="en-US" b="0" i="1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leading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to </a:t>
            </a:r>
            <a:r>
              <a:rPr lang="en-US" b="0" i="1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more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lawlessness, so now present your members </a:t>
            </a:r>
            <a:r>
              <a:rPr lang="en-US" b="0" i="1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as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slaves </a:t>
            </a:r>
            <a:r>
              <a:rPr lang="en-US" b="0" i="1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en-US" b="0" i="0" dirty="0">
                <a:solidFill>
                  <a:srgbClr val="01103A"/>
                </a:solidFill>
                <a:effectLst/>
                <a:latin typeface="arial" panose="020B0604020202020204" pitchFamily="34" charset="0"/>
              </a:rPr>
              <a:t> righteousness for holiness</a:t>
            </a:r>
            <a:endParaRPr lang="en-US" dirty="0">
              <a:solidFill>
                <a:srgbClr val="01103A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3000" b="1" dirty="0">
              <a:solidFill>
                <a:srgbClr val="01103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173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A98CA-264F-469E-BE2A-544A2C6A0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4488" y="935380"/>
            <a:ext cx="5915025" cy="798653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/>
              <a:t>HEAR THE INVITATION</a:t>
            </a:r>
            <a:endParaRPr lang="en-US" sz="4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FD51E-142D-422C-A71D-E231D39A0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8" y="1734033"/>
            <a:ext cx="8802547" cy="3923818"/>
          </a:xfrm>
        </p:spPr>
        <p:txBody>
          <a:bodyPr>
            <a:noAutofit/>
          </a:bodyPr>
          <a:lstStyle/>
          <a:p>
            <a:r>
              <a:rPr lang="en-US" dirty="0"/>
              <a:t> </a:t>
            </a:r>
            <a:r>
              <a:rPr lang="en-US" b="1" dirty="0"/>
              <a:t>Acts 4:4 </a:t>
            </a:r>
            <a:r>
              <a:rPr lang="en-US" dirty="0"/>
              <a:t>Howbeit many of them which </a:t>
            </a:r>
            <a:r>
              <a:rPr lang="en-US" b="1" dirty="0">
                <a:solidFill>
                  <a:srgbClr val="FF0000"/>
                </a:solidFill>
              </a:rPr>
              <a:t>heard</a:t>
            </a:r>
            <a:r>
              <a:rPr lang="en-US" dirty="0"/>
              <a:t> the word </a:t>
            </a:r>
            <a:r>
              <a:rPr lang="en-US" b="1" dirty="0">
                <a:solidFill>
                  <a:srgbClr val="FF0000"/>
                </a:solidFill>
              </a:rPr>
              <a:t>believed</a:t>
            </a:r>
            <a:r>
              <a:rPr lang="en-US" dirty="0"/>
              <a:t>; and the number of the men was about five thousand.</a:t>
            </a:r>
          </a:p>
          <a:p>
            <a:r>
              <a:rPr lang="en-US" b="1" dirty="0"/>
              <a:t>Romans 10:10 </a:t>
            </a:r>
            <a:r>
              <a:rPr lang="en-US" dirty="0"/>
              <a:t>For with the heart man believeth unto righteousness; and with the mouth </a:t>
            </a:r>
            <a:r>
              <a:rPr lang="en-US" b="1" dirty="0">
                <a:solidFill>
                  <a:srgbClr val="FF0000"/>
                </a:solidFill>
              </a:rPr>
              <a:t>confession</a:t>
            </a:r>
            <a:r>
              <a:rPr lang="en-US" dirty="0"/>
              <a:t> is made unto salvation.</a:t>
            </a:r>
          </a:p>
          <a:p>
            <a:r>
              <a:rPr lang="en-US" b="1" dirty="0"/>
              <a:t>Acts 2:38 </a:t>
            </a:r>
            <a:r>
              <a:rPr lang="en-US" dirty="0"/>
              <a:t>Then Peter said unto them, </a:t>
            </a:r>
            <a:r>
              <a:rPr lang="en-US" b="1" dirty="0">
                <a:solidFill>
                  <a:srgbClr val="FF0000"/>
                </a:solidFill>
              </a:rPr>
              <a:t>Repent</a:t>
            </a:r>
            <a:r>
              <a:rPr lang="en-US" dirty="0"/>
              <a:t>, and </a:t>
            </a:r>
            <a:r>
              <a:rPr lang="en-US" b="1" dirty="0">
                <a:solidFill>
                  <a:srgbClr val="FF0000"/>
                </a:solidFill>
              </a:rPr>
              <a:t>be baptized </a:t>
            </a:r>
            <a:r>
              <a:rPr lang="en-US" dirty="0"/>
              <a:t>every one of you in the name of Jesus Christ for the remission of sins, and ye </a:t>
            </a:r>
            <a:r>
              <a:rPr lang="en-US" b="1" dirty="0"/>
              <a:t>shall </a:t>
            </a:r>
            <a:r>
              <a:rPr lang="en-US" b="1" dirty="0">
                <a:solidFill>
                  <a:srgbClr val="FF0000"/>
                </a:solidFill>
              </a:rPr>
              <a:t>receive the gift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of the Holy Ghost.</a:t>
            </a:r>
          </a:p>
          <a:p>
            <a:r>
              <a:rPr lang="en-US" b="1" dirty="0"/>
              <a:t>2 Corinthians 5:17 </a:t>
            </a:r>
            <a:r>
              <a:rPr lang="en-US" dirty="0"/>
              <a:t>Therefore if any man </a:t>
            </a:r>
            <a:r>
              <a:rPr lang="en-US" b="1" i="1" dirty="0">
                <a:solidFill>
                  <a:srgbClr val="FF0000"/>
                </a:solidFill>
              </a:rPr>
              <a:t>be</a:t>
            </a:r>
            <a:r>
              <a:rPr lang="en-US" b="1" dirty="0">
                <a:solidFill>
                  <a:srgbClr val="FF0000"/>
                </a:solidFill>
              </a:rPr>
              <a:t> in Christ</a:t>
            </a:r>
            <a:r>
              <a:rPr lang="en-US" dirty="0"/>
              <a:t>, </a:t>
            </a:r>
            <a:r>
              <a:rPr lang="en-US" i="1" dirty="0"/>
              <a:t>he is</a:t>
            </a:r>
            <a:r>
              <a:rPr lang="en-US" dirty="0"/>
              <a:t> a new creature: old things are passed away; behold, all things are become new.</a:t>
            </a:r>
          </a:p>
          <a:p>
            <a:r>
              <a:rPr lang="en-US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FAITHFUL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	2 Tim 2:2 And the things that thou hast heard of me among many witnesses, the same commit thou </a:t>
            </a:r>
            <a:r>
              <a:rPr lang="en-US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faithful men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who </a:t>
            </a:r>
            <a:r>
              <a:rPr lang="en-US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shall be able to teach others also.</a:t>
            </a:r>
            <a:endParaRPr lang="en-US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70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B937-1D20-3CEE-6105-49980B8F3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58" y="956801"/>
            <a:ext cx="8793726" cy="1128252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b="1" kern="100" dirty="0">
                <a:latin typeface="Rockwell Extra Bold" panose="020609030405050204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What Is The Average Percentage of Water &amp; Blood in the Human Body?</a:t>
            </a:r>
            <a:endParaRPr lang="en-US" sz="2700" kern="100" dirty="0">
              <a:latin typeface="Rockwell Extra Bold" panose="020609030405050204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69816-7F91-195F-C500-E4A0C908C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858" y="2085053"/>
            <a:ext cx="8834285" cy="3738716"/>
          </a:xfrm>
        </p:spPr>
        <p:txBody>
          <a:bodyPr>
            <a:noAutofit/>
          </a:bodyPr>
          <a:lstStyle/>
          <a:p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10.5 gallons (42 liters) water, </a:t>
            </a:r>
            <a:r>
              <a:rPr lang="en-US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1.2 to 1.5 gallons Blood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Most of the human body is water, with an average of roughly 60%. The amount of water in the body can change slightly with age, sex, and hydration levels.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While the average percentage of water in a person’s body is around </a:t>
            </a:r>
            <a:r>
              <a:rPr lang="en-US" u="sng" kern="100" dirty="0">
                <a:solidFill>
                  <a:srgbClr val="4678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  <a:hlinkClick r:id="rId2"/>
              </a:rPr>
              <a:t>60%</a:t>
            </a:r>
            <a:r>
              <a:rPr lang="en-US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the percentage can vary from roughly </a:t>
            </a:r>
            <a:r>
              <a:rPr lang="en-US" u="sng" kern="100" dirty="0">
                <a:solidFill>
                  <a:srgbClr val="4678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  <a:hlinkClick r:id="rId2"/>
              </a:rPr>
              <a:t>45–75%</a:t>
            </a:r>
            <a:r>
              <a:rPr lang="en-US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.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 154-pound (70-kilogram) man has a little over 10.5 gallons (42 liters) of water in his body: 7 gallons (28 liters) inside the cells, 2.5 gallons (about 10.5 liters) in the space around the cells, and slightly less than 1 gallon (3.5 liters, or about 8% of the total amount of water) in the blood.</a:t>
            </a:r>
            <a:endParaRPr lang="en-US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92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1ECF5-D2B0-C1EC-2E6B-6D6A00DB3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19" y="1012109"/>
            <a:ext cx="8782664" cy="1028700"/>
          </a:xfrm>
        </p:spPr>
        <p:txBody>
          <a:bodyPr>
            <a:noAutofit/>
          </a:bodyPr>
          <a:lstStyle/>
          <a:p>
            <a:pPr algn="ctr"/>
            <a:r>
              <a:rPr lang="en-US" sz="3600" b="1" kern="100" dirty="0">
                <a:latin typeface="Rockwell Extra Bold" panose="02060903040505020403" pitchFamily="18" charset="0"/>
                <a:ea typeface="Aptos" panose="020B0004020202020204" pitchFamily="34" charset="0"/>
                <a:cs typeface="Calibri" panose="020F0502020204030204" pitchFamily="34" charset="0"/>
              </a:rPr>
              <a:t>Water is essential in areas </a:t>
            </a:r>
            <a:r>
              <a:rPr lang="en-US" sz="3600" b="1" u="sng" kern="100" dirty="0">
                <a:solidFill>
                  <a:srgbClr val="467886"/>
                </a:solidFill>
                <a:latin typeface="Rockwell Extra Bold" panose="02060903040505020403" pitchFamily="18" charset="0"/>
                <a:ea typeface="Aptos" panose="020B0004020202020204" pitchFamily="34" charset="0"/>
                <a:cs typeface="Calibri" panose="020F0502020204030204" pitchFamily="34" charset="0"/>
                <a:hlinkClick r:id="rId2"/>
              </a:rPr>
              <a:t>such as Trusted Source</a:t>
            </a:r>
            <a:r>
              <a:rPr lang="en-US" sz="3600" b="1" kern="100" dirty="0">
                <a:latin typeface="Rockwell Extra Bold" panose="02060903040505020403" pitchFamily="18" charset="0"/>
                <a:ea typeface="Aptos" panose="020B0004020202020204" pitchFamily="34" charset="0"/>
                <a:cs typeface="Calibri" panose="020F0502020204030204" pitchFamily="34" charset="0"/>
              </a:rPr>
              <a:t>:</a:t>
            </a:r>
            <a:endParaRPr lang="en-US" sz="3600" dirty="0">
              <a:latin typeface="Rockwell Extra Bold" panose="020609030405050204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82B45-0DF0-7161-07AC-F9319C7E6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19" y="2040809"/>
            <a:ext cx="8782664" cy="3594919"/>
          </a:xfrm>
        </p:spPr>
        <p:txBody>
          <a:bodyPr>
            <a:noAutofit/>
          </a:bodyPr>
          <a:lstStyle/>
          <a:p>
            <a:pPr marL="257175" indent="-257175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315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protecting the spinal cord and other sensitive tissues</a:t>
            </a:r>
          </a:p>
          <a:p>
            <a:pPr marL="257175" indent="-257175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315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removing waste by urination, sweating, and bowel movements</a:t>
            </a:r>
          </a:p>
          <a:p>
            <a:pPr marL="257175" indent="-257175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315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regulating temperature</a:t>
            </a:r>
          </a:p>
          <a:p>
            <a:pPr marL="257175" indent="-257175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315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lubricating and cushioning joints</a:t>
            </a:r>
          </a:p>
        </p:txBody>
      </p:sp>
    </p:spTree>
    <p:extLst>
      <p:ext uri="{BB962C8B-B14F-4D97-AF65-F5344CB8AC3E}">
        <p14:creationId xmlns:p14="http://schemas.microsoft.com/office/powerpoint/2010/main" val="296390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6CE0E-3AF9-381F-E928-7FF9D4888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717" y="978925"/>
            <a:ext cx="8594623" cy="1659194"/>
          </a:xfrm>
        </p:spPr>
        <p:txBody>
          <a:bodyPr/>
          <a:lstStyle/>
          <a:p>
            <a:pPr algn="ctr"/>
            <a:r>
              <a:rPr lang="en-US" dirty="0">
                <a:latin typeface="Rockwell Extra Bold" panose="02060903040505020403" pitchFamily="18" charset="0"/>
              </a:rPr>
              <a:t>THE BREATH OF LIFE WITH WATER AND BLOOD CONSISTS OF MAN FROM THE DUST OF THE EARTH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3F410-4682-80B8-61BF-7BB64E02C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20" y="2638119"/>
            <a:ext cx="8738419" cy="3086099"/>
          </a:xfrm>
        </p:spPr>
        <p:txBody>
          <a:bodyPr>
            <a:noAutofit/>
          </a:bodyPr>
          <a:lstStyle/>
          <a:p>
            <a:r>
              <a:rPr lang="en-US" sz="45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Genesis 2:7 And the LORD God formed man </a:t>
            </a:r>
            <a:r>
              <a:rPr lang="en-US" sz="4500" b="1" i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sz="45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the dust of the ground and breathed into his nostrils the breath of </a:t>
            </a:r>
            <a:r>
              <a:rPr lang="en-US" sz="4500" b="1" dirty="0">
                <a:solidFill>
                  <a:srgbClr val="9E0B0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</a:t>
            </a:r>
            <a:r>
              <a:rPr lang="en-US" sz="45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and man became a living being.</a:t>
            </a:r>
            <a:endParaRPr lang="en-US" sz="45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453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B378B-8399-AE69-42F7-6B1949F8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86" y="1131094"/>
            <a:ext cx="8928305" cy="1385350"/>
          </a:xfrm>
        </p:spPr>
        <p:txBody>
          <a:bodyPr>
            <a:noAutofit/>
          </a:bodyPr>
          <a:lstStyle/>
          <a:p>
            <a:pPr algn="ctr"/>
            <a:r>
              <a:rPr lang="en-US" sz="4950" dirty="0">
                <a:latin typeface="Rockwell Extra Bold" panose="02060903040505020403" pitchFamily="18" charset="0"/>
              </a:rPr>
              <a:t>PROOF THAT JESUS LIFE WAS GONE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E7E59-7B3B-53C9-49EF-6E89C95B7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30" y="2737669"/>
            <a:ext cx="8439764" cy="2752303"/>
          </a:xfrm>
        </p:spPr>
        <p:txBody>
          <a:bodyPr>
            <a:normAutofit/>
          </a:bodyPr>
          <a:lstStyle/>
          <a:p>
            <a:r>
              <a:rPr lang="en-US" sz="45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John 19:34 But one of the soldiers pierced His side with a spear, </a:t>
            </a:r>
            <a:r>
              <a:rPr lang="en-US" sz="45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and</a:t>
            </a:r>
            <a:r>
              <a:rPr lang="en-US" sz="45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immediately </a:t>
            </a:r>
            <a:r>
              <a:rPr lang="en-US" sz="4500" b="1" kern="100" dirty="0">
                <a:solidFill>
                  <a:srgbClr val="C00000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blood</a:t>
            </a:r>
            <a:r>
              <a:rPr lang="en-US" sz="45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</a:t>
            </a:r>
            <a:r>
              <a:rPr lang="en-US" sz="4500" b="1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and</a:t>
            </a:r>
            <a:r>
              <a:rPr lang="en-US" sz="45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</a:t>
            </a:r>
            <a:r>
              <a:rPr lang="en-US" sz="4500" b="1" kern="1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water</a:t>
            </a:r>
            <a:r>
              <a:rPr lang="en-US" sz="45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came out.</a:t>
            </a:r>
          </a:p>
        </p:txBody>
      </p:sp>
    </p:spTree>
    <p:extLst>
      <p:ext uri="{BB962C8B-B14F-4D97-AF65-F5344CB8AC3E}">
        <p14:creationId xmlns:p14="http://schemas.microsoft.com/office/powerpoint/2010/main" val="408050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5C00D-6A52-2A93-1463-F27EC4D1B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45741"/>
            <a:ext cx="7886700" cy="995516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Rockwell Extra Bold" panose="02060903040505020403" pitchFamily="18" charset="0"/>
              </a:rPr>
              <a:t>THE SPIRIT OF TRUTH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A94B4-BC9B-6A83-E4C0-05945D926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858" y="1941257"/>
            <a:ext cx="8837972" cy="3548716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1 John 5:6 This is He who came by </a:t>
            </a:r>
            <a:r>
              <a:rPr lang="en-US" b="1" u="sng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water</a:t>
            </a:r>
            <a:r>
              <a:rPr lang="en-US" b="1" u="sng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and </a:t>
            </a:r>
            <a:r>
              <a:rPr lang="en-US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blood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—Jesus Christ; not only by water, but by </a:t>
            </a:r>
            <a:r>
              <a:rPr lang="en-US" b="1" u="sng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water</a:t>
            </a:r>
            <a:r>
              <a:rPr lang="en-US" b="1" u="sng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and </a:t>
            </a:r>
            <a:r>
              <a:rPr lang="en-US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blood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. And it is the Spirit who bears witness, because the Spirit is truth.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:7 For there are three that bear witness in heaven: the Father, the Word, and the Holy Spirit; and these three are one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:8 And there are three that bear witness on earth: </a:t>
            </a:r>
            <a:r>
              <a:rPr lang="en-US" b="1" u="sng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 Spirit, </a:t>
            </a:r>
            <a:r>
              <a:rPr lang="en-US" b="1" u="sng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 water</a:t>
            </a:r>
            <a:r>
              <a:rPr lang="en-US" b="1" u="sng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and </a:t>
            </a:r>
            <a:r>
              <a:rPr lang="en-US" b="1" u="sng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 blood</a:t>
            </a:r>
            <a:r>
              <a:rPr lang="en-US" b="1" u="sng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; 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and these three agree as one.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:9 If we receive the witness of men, the witness of God is greater; for this is the witness of God which He has testified of His Son.</a:t>
            </a:r>
          </a:p>
        </p:txBody>
      </p:sp>
    </p:spTree>
    <p:extLst>
      <p:ext uri="{BB962C8B-B14F-4D97-AF65-F5344CB8AC3E}">
        <p14:creationId xmlns:p14="http://schemas.microsoft.com/office/powerpoint/2010/main" val="3326539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86E0B-098F-2296-F5ED-0B0F7AAC4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524" y="365126"/>
            <a:ext cx="8034087" cy="1325563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Rockwell Extra Bold" panose="02060903040505020403" pitchFamily="18" charset="0"/>
              </a:rPr>
              <a:t>HUMANS HAVE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EE3B4-F5A2-D46D-5590-13BDD78F9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3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Ecclesiastes 12:14 For God will bring every work into judgment, Including every secret thing, Whether </a:t>
            </a:r>
            <a:r>
              <a:rPr lang="en-US" sz="3300" b="1" dirty="0">
                <a:solidFill>
                  <a:srgbClr val="9E0B0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good</a:t>
            </a:r>
            <a:r>
              <a:rPr lang="en-US" sz="33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300" b="1" dirty="0">
                <a:solidFill>
                  <a:srgbClr val="9E0B0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33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evil.</a:t>
            </a:r>
          </a:p>
          <a:p>
            <a:r>
              <a:rPr lang="en-US" sz="33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14:12, 16:25 There is a way </a:t>
            </a:r>
            <a:r>
              <a:rPr lang="en-US" sz="3300" b="1" i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seems</a:t>
            </a:r>
            <a:r>
              <a:rPr lang="en-US" sz="33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right to a man, But its end </a:t>
            </a:r>
            <a:r>
              <a:rPr lang="en-US" sz="3300" b="1" i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sz="33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the way of death.</a:t>
            </a:r>
            <a:endParaRPr lang="en-US" sz="33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45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75F2B-0752-C15E-5684-4901AB851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Rockwell Extra Bold" panose="02060903040505020403" pitchFamily="18" charset="0"/>
              </a:rPr>
              <a:t>LIFE IN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619F8-090C-9C55-D078-BF616B318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John 5:11 And this </a:t>
            </a:r>
            <a:r>
              <a:rPr lang="en-US" sz="5400" b="1" dirty="0">
                <a:solidFill>
                  <a:srgbClr val="9E0B0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sz="54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the testimony: that God has given us eternal </a:t>
            </a:r>
            <a:r>
              <a:rPr lang="en-US" sz="5400" b="1" dirty="0">
                <a:solidFill>
                  <a:srgbClr val="9E0B0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</a:t>
            </a:r>
            <a:r>
              <a:rPr lang="en-US" sz="54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this </a:t>
            </a:r>
            <a:r>
              <a:rPr lang="en-US" sz="5400" b="1" dirty="0">
                <a:solidFill>
                  <a:srgbClr val="9E0B0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</a:t>
            </a:r>
            <a:r>
              <a:rPr lang="en-US" sz="54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5400" b="1" dirty="0">
                <a:solidFill>
                  <a:srgbClr val="9E0B0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sz="54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5400" b="1" dirty="0">
                <a:solidFill>
                  <a:srgbClr val="9E0B0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5400" b="1" dirty="0">
                <a:solidFill>
                  <a:srgbClr val="011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His Son.</a:t>
            </a:r>
            <a:endParaRPr lang="en-US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585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5876D-11A2-FAA8-F229-B4DD0EB33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56802"/>
            <a:ext cx="7886700" cy="75216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50" kern="100" dirty="0">
                <a:latin typeface="Rockwell Extra Bold" panose="020609030405050204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BLOOD</a:t>
            </a:r>
            <a:endParaRPr lang="en-US" sz="4950" dirty="0">
              <a:latin typeface="Rockwell Extra Bold" panose="020609030405050204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4BE2C-F943-DAA0-F5EC-30F96461C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19" y="1598357"/>
            <a:ext cx="8837971" cy="4081616"/>
          </a:xfrm>
        </p:spPr>
        <p:txBody>
          <a:bodyPr>
            <a:no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Genesis 4:10 And He said, “What have you done? The voice </a:t>
            </a:r>
            <a:r>
              <a:rPr lang="en-US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of your brother's blood cries 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out to Me from the ground.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:11 “So now you </a:t>
            </a:r>
            <a:r>
              <a:rPr lang="en-US" b="1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are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cursed from the earth, which has opened its mouth to receive your brother's </a:t>
            </a:r>
            <a:r>
              <a:rPr lang="en-US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blood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from your hand.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Exodus 24:8 And Moses took </a:t>
            </a:r>
            <a:r>
              <a:rPr lang="en-US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 blood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sprinkled </a:t>
            </a:r>
            <a:r>
              <a:rPr lang="en-US" b="1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it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on the people, and said, “This is </a:t>
            </a:r>
            <a:r>
              <a:rPr lang="en-US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 blood 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of the covenant which the LORD has made with you according to all these words.”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Exodus 30:10 “And Aaron shall make atonement upon its horns once a year with </a:t>
            </a:r>
            <a:r>
              <a:rPr lang="en-US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 blood 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of the sin offering of atonement; once a year he shall make atonement upon it throughout your generations. It </a:t>
            </a:r>
            <a:r>
              <a:rPr lang="en-US" b="1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is</a:t>
            </a:r>
            <a:r>
              <a:rPr lang="en-US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 most holy to the LORD.”</a:t>
            </a:r>
          </a:p>
        </p:txBody>
      </p:sp>
    </p:spTree>
    <p:extLst>
      <p:ext uri="{BB962C8B-B14F-4D97-AF65-F5344CB8AC3E}">
        <p14:creationId xmlns:p14="http://schemas.microsoft.com/office/powerpoint/2010/main" val="1342628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2062</Words>
  <Application>Microsoft Office PowerPoint</Application>
  <PresentationFormat>On-screen Show (4:3)</PresentationFormat>
  <Paragraphs>94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Algerian</vt:lpstr>
      <vt:lpstr>Aptos</vt:lpstr>
      <vt:lpstr>Aptos Display</vt:lpstr>
      <vt:lpstr>Arial</vt:lpstr>
      <vt:lpstr>Arial</vt:lpstr>
      <vt:lpstr>Calibri</vt:lpstr>
      <vt:lpstr>Rockwell Extra Bold</vt:lpstr>
      <vt:lpstr>Symbol</vt:lpstr>
      <vt:lpstr>Office Theme</vt:lpstr>
      <vt:lpstr>WATER AND BLOOD</vt:lpstr>
      <vt:lpstr>What Is The Average Percentage of Water &amp; Blood in the Human Body?</vt:lpstr>
      <vt:lpstr>Water is essential in areas such as Trusted Source:</vt:lpstr>
      <vt:lpstr>THE BREATH OF LIFE WITH WATER AND BLOOD CONSISTS OF MAN FROM THE DUST OF THE EARTH</vt:lpstr>
      <vt:lpstr>PROOF THAT JESUS LIFE WAS GONE</vt:lpstr>
      <vt:lpstr>THE SPIRIT OF TRUTH</vt:lpstr>
      <vt:lpstr>HUMANS HAVE CHOICES</vt:lpstr>
      <vt:lpstr>LIFE IN CHRIST</vt:lpstr>
      <vt:lpstr>THE BLOOD</vt:lpstr>
      <vt:lpstr>PowerPoint Presentation</vt:lpstr>
      <vt:lpstr>PowerPoint Presentation</vt:lpstr>
      <vt:lpstr>PowerPoint Presentation</vt:lpstr>
      <vt:lpstr>HIS BLOOD, THE FORGIVENESS OF SINS</vt:lpstr>
      <vt:lpstr>WATER AND THE SPIRIT</vt:lpstr>
      <vt:lpstr>Dead to Sin, Alive to God </vt:lpstr>
      <vt:lpstr>IN VAIN</vt:lpstr>
      <vt:lpstr>PowerPoint Presentation</vt:lpstr>
      <vt:lpstr>HEAR THE INVITATION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And Blood</dc:title>
  <dc:creator>Bruce Molock</dc:creator>
  <cp:lastModifiedBy>Richard Lidh</cp:lastModifiedBy>
  <cp:revision>5</cp:revision>
  <cp:lastPrinted>2024-12-31T03:02:58Z</cp:lastPrinted>
  <dcterms:created xsi:type="dcterms:W3CDTF">2024-10-23T04:12:05Z</dcterms:created>
  <dcterms:modified xsi:type="dcterms:W3CDTF">2024-12-31T03:03:24Z</dcterms:modified>
</cp:coreProperties>
</file>